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934703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32229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западный, юго-западный 9-14 м/с. Температура воздуха ночью 0-2 тепла, на поверхности почвы заморозки 3 градуса, днем 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39986</TotalTime>
  <Words>610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6875</cp:revision>
  <cp:lastPrinted>2021-07-01T03:56:27Z</cp:lastPrinted>
  <dcterms:created xsi:type="dcterms:W3CDTF">2018-03-27T06:03:00Z</dcterms:created>
  <dcterms:modified xsi:type="dcterms:W3CDTF">2026-04-25T06:15:23Z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